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76" r:id="rId5"/>
    <p:sldId id="277" r:id="rId6"/>
    <p:sldId id="273" r:id="rId7"/>
    <p:sldId id="328" r:id="rId8"/>
    <p:sldId id="329" r:id="rId9"/>
    <p:sldId id="330" r:id="rId10"/>
    <p:sldId id="331" r:id="rId11"/>
    <p:sldId id="314" r:id="rId12"/>
  </p:sldIdLst>
  <p:sldSz cx="12192000" cy="6858000"/>
  <p:notesSz cx="6858000" cy="9144000"/>
  <p:embeddedFontLst>
    <p:embeddedFont>
      <p:font typeface="Montserrat SemiBold" panose="00000700000000000000" pitchFamily="2" charset="0"/>
      <p:bold r:id="rId14"/>
      <p:boldItalic r:id="rId15"/>
    </p:embeddedFont>
    <p:embeddedFont>
      <p:font typeface="Nunito Sans" pitchFamily="2" charset="0"/>
      <p:regular r:id="rId16"/>
      <p:bold r:id="rId17"/>
      <p:italic r:id="rId18"/>
      <p:boldItalic r:id="rId19"/>
    </p:embeddedFont>
    <p:embeddedFont>
      <p:font typeface="Nunito Sans ExtraBold" pitchFamily="2" charset="0"/>
      <p:bold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B570F7-3E37-B338-4567-7F0C6E3E513D}" name="Flor Azucena Quito Viasus" initials="FV" userId="S::flor.quito@upra.gov.co::be24d872-0854-4247-8ad9-b2347f596e9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 Azucena Quito Viasus" initials="FAQV" lastIdx="1" clrIdx="0">
    <p:extLst>
      <p:ext uri="{19B8F6BF-5375-455C-9EA6-DF929625EA0E}">
        <p15:presenceInfo xmlns:p15="http://schemas.microsoft.com/office/powerpoint/2012/main" userId="S::flor.quito@upra.gov.co::be24d872-0854-4247-8ad9-b2347f596e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67"/>
    <a:srgbClr val="43BD5A"/>
    <a:srgbClr val="62D927"/>
    <a:srgbClr val="9EE779"/>
    <a:srgbClr val="009267"/>
    <a:srgbClr val="236C95"/>
    <a:srgbClr val="7D9837"/>
    <a:srgbClr val="2F753E"/>
    <a:srgbClr val="1F4E79"/>
    <a:srgbClr val="009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BDA60-3B63-492F-9C51-ED2002DC0C2A}" v="164" dt="2024-09-27T19:57:21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a Montenegro" userId="f0514bb45d899ef5" providerId="LiveId" clId="{5023253B-4E68-4E34-B881-F74250D2FE0D}"/>
    <pc:docChg chg="custSel modSld">
      <pc:chgData name="Viviana Montenegro" userId="f0514bb45d899ef5" providerId="LiveId" clId="{5023253B-4E68-4E34-B881-F74250D2FE0D}" dt="2024-08-13T17:23:56.044" v="1" actId="478"/>
      <pc:docMkLst>
        <pc:docMk/>
      </pc:docMkLst>
      <pc:sldChg chg="addSp delSp modSp mod">
        <pc:chgData name="Viviana Montenegro" userId="f0514bb45d899ef5" providerId="LiveId" clId="{5023253B-4E68-4E34-B881-F74250D2FE0D}" dt="2024-08-13T17:23:56.044" v="1" actId="478"/>
        <pc:sldMkLst>
          <pc:docMk/>
          <pc:sldMk cId="178122350" sldId="273"/>
        </pc:sldMkLst>
        <pc:graphicFrameChg chg="add del modGraphic">
          <ac:chgData name="Viviana Montenegro" userId="f0514bb45d899ef5" providerId="LiveId" clId="{5023253B-4E68-4E34-B881-F74250D2FE0D}" dt="2024-08-13T17:23:56.044" v="1" actId="478"/>
          <ac:graphicFrameMkLst>
            <pc:docMk/>
            <pc:sldMk cId="178122350" sldId="273"/>
            <ac:graphicFrameMk id="3" creationId="{54482B0C-5107-650A-2BD1-536A4C747DF8}"/>
          </ac:graphicFrameMkLst>
        </pc:graphicFrameChg>
      </pc:sldChg>
    </pc:docChg>
  </pc:docChgLst>
  <pc:docChgLst>
    <pc:chgData name="Viviana Montenegro" userId="f0514bb45d899ef5" providerId="LiveId" clId="{DB7BDA60-3B63-492F-9C51-ED2002DC0C2A}"/>
    <pc:docChg chg="undo custSel addSld delSld modSld">
      <pc:chgData name="Viviana Montenegro" userId="f0514bb45d899ef5" providerId="LiveId" clId="{DB7BDA60-3B63-492F-9C51-ED2002DC0C2A}" dt="2024-09-27T19:57:21.205" v="413"/>
      <pc:docMkLst>
        <pc:docMk/>
      </pc:docMkLst>
      <pc:sldChg chg="addSp delSp modSp mod">
        <pc:chgData name="Viviana Montenegro" userId="f0514bb45d899ef5" providerId="LiveId" clId="{DB7BDA60-3B63-492F-9C51-ED2002DC0C2A}" dt="2024-09-27T19:43:53.573" v="294" actId="14100"/>
        <pc:sldMkLst>
          <pc:docMk/>
          <pc:sldMk cId="178122350" sldId="273"/>
        </pc:sldMkLst>
        <pc:spChg chg="add mod">
          <ac:chgData name="Viviana Montenegro" userId="f0514bb45d899ef5" providerId="LiveId" clId="{DB7BDA60-3B63-492F-9C51-ED2002DC0C2A}" dt="2024-09-27T19:43:53.573" v="294" actId="14100"/>
          <ac:spMkLst>
            <pc:docMk/>
            <pc:sldMk cId="178122350" sldId="273"/>
            <ac:spMk id="2" creationId="{E760DD48-7181-96AF-4858-86A7B6C174E7}"/>
          </ac:spMkLst>
        </pc:spChg>
        <pc:spChg chg="add mod">
          <ac:chgData name="Viviana Montenegro" userId="f0514bb45d899ef5" providerId="LiveId" clId="{DB7BDA60-3B63-492F-9C51-ED2002DC0C2A}" dt="2024-09-27T15:39:20.165" v="29" actId="1076"/>
          <ac:spMkLst>
            <pc:docMk/>
            <pc:sldMk cId="178122350" sldId="273"/>
            <ac:spMk id="3" creationId="{9227515F-4133-0FDC-518D-9FD600F04497}"/>
          </ac:spMkLst>
        </pc:spChg>
        <pc:spChg chg="del mod">
          <ac:chgData name="Viviana Montenegro" userId="f0514bb45d899ef5" providerId="LiveId" clId="{DB7BDA60-3B63-492F-9C51-ED2002DC0C2A}" dt="2024-09-27T15:20:59.493" v="20" actId="478"/>
          <ac:spMkLst>
            <pc:docMk/>
            <pc:sldMk cId="178122350" sldId="273"/>
            <ac:spMk id="24" creationId="{8E0EB71D-37CA-15D2-665A-1EF9320D570B}"/>
          </ac:spMkLst>
        </pc:spChg>
        <pc:grpChg chg="del">
          <ac:chgData name="Viviana Montenegro" userId="f0514bb45d899ef5" providerId="LiveId" clId="{DB7BDA60-3B63-492F-9C51-ED2002DC0C2A}" dt="2024-09-27T15:21:04.994" v="21" actId="478"/>
          <ac:grpSpMkLst>
            <pc:docMk/>
            <pc:sldMk cId="178122350" sldId="273"/>
            <ac:grpSpMk id="25" creationId="{00000000-0000-0000-0000-000000000000}"/>
          </ac:grpSpMkLst>
        </pc:grpChg>
        <pc:picChg chg="add mod">
          <ac:chgData name="Viviana Montenegro" userId="f0514bb45d899ef5" providerId="LiveId" clId="{DB7BDA60-3B63-492F-9C51-ED2002DC0C2A}" dt="2024-09-27T15:21:17.758" v="26" actId="27636"/>
          <ac:picMkLst>
            <pc:docMk/>
            <pc:sldMk cId="178122350" sldId="273"/>
            <ac:picMk id="4" creationId="{222B98AF-6FC9-8830-01D6-5E1D78C7CDA8}"/>
          </ac:picMkLst>
        </pc:picChg>
        <pc:picChg chg="add mod">
          <ac:chgData name="Viviana Montenegro" userId="f0514bb45d899ef5" providerId="LiveId" clId="{DB7BDA60-3B63-492F-9C51-ED2002DC0C2A}" dt="2024-09-27T15:21:17.758" v="26" actId="27636"/>
          <ac:picMkLst>
            <pc:docMk/>
            <pc:sldMk cId="178122350" sldId="273"/>
            <ac:picMk id="5" creationId="{6C8EF4ED-305E-6597-D400-C63D1C03B30B}"/>
          </ac:picMkLst>
        </pc:picChg>
        <pc:picChg chg="add mod">
          <ac:chgData name="Viviana Montenegro" userId="f0514bb45d899ef5" providerId="LiveId" clId="{DB7BDA60-3B63-492F-9C51-ED2002DC0C2A}" dt="2024-09-27T15:21:17.758" v="26" actId="27636"/>
          <ac:picMkLst>
            <pc:docMk/>
            <pc:sldMk cId="178122350" sldId="273"/>
            <ac:picMk id="6" creationId="{E8DE6CEC-5B48-425E-4A3A-114C63C5B9B0}"/>
          </ac:picMkLst>
        </pc:picChg>
      </pc:sldChg>
      <pc:sldChg chg="addSp modSp mod">
        <pc:chgData name="Viviana Montenegro" userId="f0514bb45d899ef5" providerId="LiveId" clId="{DB7BDA60-3B63-492F-9C51-ED2002DC0C2A}" dt="2024-09-27T15:20:47.067" v="18" actId="1076"/>
        <pc:sldMkLst>
          <pc:docMk/>
          <pc:sldMk cId="1610350232" sldId="277"/>
        </pc:sldMkLst>
        <pc:spChg chg="add mod">
          <ac:chgData name="Viviana Montenegro" userId="f0514bb45d899ef5" providerId="LiveId" clId="{DB7BDA60-3B63-492F-9C51-ED2002DC0C2A}" dt="2024-09-27T15:20:47.067" v="18" actId="1076"/>
          <ac:spMkLst>
            <pc:docMk/>
            <pc:sldMk cId="1610350232" sldId="277"/>
            <ac:spMk id="3" creationId="{EA5E0E38-7C86-7DAB-C011-41B04FF84575}"/>
          </ac:spMkLst>
        </pc:spChg>
        <pc:spChg chg="mod">
          <ac:chgData name="Viviana Montenegro" userId="f0514bb45d899ef5" providerId="LiveId" clId="{DB7BDA60-3B63-492F-9C51-ED2002DC0C2A}" dt="2024-09-27T15:20:43.497" v="17" actId="1076"/>
          <ac:spMkLst>
            <pc:docMk/>
            <pc:sldMk cId="1610350232" sldId="277"/>
            <ac:spMk id="4" creationId="{60FAEB9F-E66F-E330-5A1B-3F684F5D53B7}"/>
          </ac:spMkLst>
        </pc:spChg>
      </pc:sldChg>
      <pc:sldChg chg="del">
        <pc:chgData name="Viviana Montenegro" userId="f0514bb45d899ef5" providerId="LiveId" clId="{DB7BDA60-3B63-492F-9C51-ED2002DC0C2A}" dt="2024-09-27T15:56:36.254" v="34" actId="2696"/>
        <pc:sldMkLst>
          <pc:docMk/>
          <pc:sldMk cId="2322442001" sldId="279"/>
        </pc:sldMkLst>
      </pc:sldChg>
      <pc:sldChg chg="del">
        <pc:chgData name="Viviana Montenegro" userId="f0514bb45d899ef5" providerId="LiveId" clId="{DB7BDA60-3B63-492F-9C51-ED2002DC0C2A}" dt="2024-09-27T15:56:38.379" v="35" actId="2696"/>
        <pc:sldMkLst>
          <pc:docMk/>
          <pc:sldMk cId="2060283145" sldId="280"/>
        </pc:sldMkLst>
      </pc:sldChg>
      <pc:sldChg chg="del">
        <pc:chgData name="Viviana Montenegro" userId="f0514bb45d899ef5" providerId="LiveId" clId="{DB7BDA60-3B63-492F-9C51-ED2002DC0C2A}" dt="2024-09-27T15:56:40.503" v="36" actId="2696"/>
        <pc:sldMkLst>
          <pc:docMk/>
          <pc:sldMk cId="2514192327" sldId="281"/>
        </pc:sldMkLst>
      </pc:sldChg>
      <pc:sldChg chg="del">
        <pc:chgData name="Viviana Montenegro" userId="f0514bb45d899ef5" providerId="LiveId" clId="{DB7BDA60-3B63-492F-9C51-ED2002DC0C2A}" dt="2024-09-27T15:56:42.505" v="37" actId="2696"/>
        <pc:sldMkLst>
          <pc:docMk/>
          <pc:sldMk cId="299337023" sldId="282"/>
        </pc:sldMkLst>
      </pc:sldChg>
      <pc:sldChg chg="del">
        <pc:chgData name="Viviana Montenegro" userId="f0514bb45d899ef5" providerId="LiveId" clId="{DB7BDA60-3B63-492F-9C51-ED2002DC0C2A}" dt="2024-09-27T15:56:44.401" v="38" actId="2696"/>
        <pc:sldMkLst>
          <pc:docMk/>
          <pc:sldMk cId="3279253873" sldId="286"/>
        </pc:sldMkLst>
      </pc:sldChg>
      <pc:sldChg chg="del">
        <pc:chgData name="Viviana Montenegro" userId="f0514bb45d899ef5" providerId="LiveId" clId="{DB7BDA60-3B63-492F-9C51-ED2002DC0C2A}" dt="2024-09-27T19:11:50.993" v="107" actId="47"/>
        <pc:sldMkLst>
          <pc:docMk/>
          <pc:sldMk cId="3545965660" sldId="312"/>
        </pc:sldMkLst>
      </pc:sldChg>
      <pc:sldChg chg="add del">
        <pc:chgData name="Viviana Montenegro" userId="f0514bb45d899ef5" providerId="LiveId" clId="{DB7BDA60-3B63-492F-9C51-ED2002DC0C2A}" dt="2024-09-27T19:57:21.205" v="413"/>
        <pc:sldMkLst>
          <pc:docMk/>
          <pc:sldMk cId="1482355870" sldId="314"/>
        </pc:sldMkLst>
      </pc:sldChg>
      <pc:sldChg chg="del">
        <pc:chgData name="Viviana Montenegro" userId="f0514bb45d899ef5" providerId="LiveId" clId="{DB7BDA60-3B63-492F-9C51-ED2002DC0C2A}" dt="2024-09-27T15:56:52.510" v="42" actId="2696"/>
        <pc:sldMkLst>
          <pc:docMk/>
          <pc:sldMk cId="2298710024" sldId="326"/>
        </pc:sldMkLst>
      </pc:sldChg>
      <pc:sldChg chg="del">
        <pc:chgData name="Viviana Montenegro" userId="f0514bb45d899ef5" providerId="LiveId" clId="{DB7BDA60-3B63-492F-9C51-ED2002DC0C2A}" dt="2024-09-27T16:07:25.799" v="43" actId="2696"/>
        <pc:sldMkLst>
          <pc:docMk/>
          <pc:sldMk cId="2639759975" sldId="327"/>
        </pc:sldMkLst>
      </pc:sldChg>
      <pc:sldChg chg="addSp delSp modSp mod delAnim">
        <pc:chgData name="Viviana Montenegro" userId="f0514bb45d899ef5" providerId="LiveId" clId="{DB7BDA60-3B63-492F-9C51-ED2002DC0C2A}" dt="2024-09-27T19:49:32.989" v="351" actId="122"/>
        <pc:sldMkLst>
          <pc:docMk/>
          <pc:sldMk cId="2838984384" sldId="328"/>
        </pc:sldMkLst>
        <pc:spChg chg="add del mod">
          <ac:chgData name="Viviana Montenegro" userId="f0514bb45d899ef5" providerId="LiveId" clId="{DB7BDA60-3B63-492F-9C51-ED2002DC0C2A}" dt="2024-09-27T19:44:15.173" v="295" actId="478"/>
          <ac:spMkLst>
            <pc:docMk/>
            <pc:sldMk cId="2838984384" sldId="328"/>
            <ac:spMk id="2" creationId="{70DE5A1B-A531-DD51-EC71-7FC310CAD32E}"/>
          </ac:spMkLst>
        </pc:spChg>
        <pc:spChg chg="del mod">
          <ac:chgData name="Viviana Montenegro" userId="f0514bb45d899ef5" providerId="LiveId" clId="{DB7BDA60-3B63-492F-9C51-ED2002DC0C2A}" dt="2024-09-27T16:07:43.772" v="51" actId="478"/>
          <ac:spMkLst>
            <pc:docMk/>
            <pc:sldMk cId="2838984384" sldId="328"/>
            <ac:spMk id="2" creationId="{EE955D79-E09C-3734-D5E9-4AADD473304F}"/>
          </ac:spMkLst>
        </pc:spChg>
        <pc:spChg chg="del">
          <ac:chgData name="Viviana Montenegro" userId="f0514bb45d899ef5" providerId="LiveId" clId="{DB7BDA60-3B63-492F-9C51-ED2002DC0C2A}" dt="2024-09-27T16:07:37.906" v="48" actId="478"/>
          <ac:spMkLst>
            <pc:docMk/>
            <pc:sldMk cId="2838984384" sldId="328"/>
            <ac:spMk id="5" creationId="{20ED5D57-0D7D-4DCA-F4AA-28CD52D387C3}"/>
          </ac:spMkLst>
        </pc:spChg>
        <pc:spChg chg="add mod">
          <ac:chgData name="Viviana Montenegro" userId="f0514bb45d899ef5" providerId="LiveId" clId="{DB7BDA60-3B63-492F-9C51-ED2002DC0C2A}" dt="2024-09-27T19:45:11.804" v="313" actId="14100"/>
          <ac:spMkLst>
            <pc:docMk/>
            <pc:sldMk cId="2838984384" sldId="328"/>
            <ac:spMk id="5" creationId="{8F5850F5-BB6B-A661-727F-B778A2FAFB02}"/>
          </ac:spMkLst>
        </pc:spChg>
        <pc:spChg chg="add del mod">
          <ac:chgData name="Viviana Montenegro" userId="f0514bb45d899ef5" providerId="LiveId" clId="{DB7BDA60-3B63-492F-9C51-ED2002DC0C2A}" dt="2024-09-27T19:44:19.616" v="297" actId="478"/>
          <ac:spMkLst>
            <pc:docMk/>
            <pc:sldMk cId="2838984384" sldId="328"/>
            <ac:spMk id="7" creationId="{037BAD04-7F3B-559A-45E2-A807C50ACBDE}"/>
          </ac:spMkLst>
        </pc:spChg>
        <pc:spChg chg="del">
          <ac:chgData name="Viviana Montenegro" userId="f0514bb45d899ef5" providerId="LiveId" clId="{DB7BDA60-3B63-492F-9C51-ED2002DC0C2A}" dt="2024-09-27T16:08:46.524" v="67" actId="478"/>
          <ac:spMkLst>
            <pc:docMk/>
            <pc:sldMk cId="2838984384" sldId="328"/>
            <ac:spMk id="7" creationId="{73B429E1-AB7C-27C9-3370-7E4A3E1E988D}"/>
          </ac:spMkLst>
        </pc:spChg>
        <pc:spChg chg="add mod">
          <ac:chgData name="Viviana Montenegro" userId="f0514bb45d899ef5" providerId="LiveId" clId="{DB7BDA60-3B63-492F-9C51-ED2002DC0C2A}" dt="2024-09-27T19:49:32.989" v="351" actId="122"/>
          <ac:spMkLst>
            <pc:docMk/>
            <pc:sldMk cId="2838984384" sldId="328"/>
            <ac:spMk id="9" creationId="{883E907F-9577-1B54-0FBB-7CEB5714D330}"/>
          </ac:spMkLst>
        </pc:spChg>
        <pc:spChg chg="del">
          <ac:chgData name="Viviana Montenegro" userId="f0514bb45d899ef5" providerId="LiveId" clId="{DB7BDA60-3B63-492F-9C51-ED2002DC0C2A}" dt="2024-09-27T16:09:29.089" v="83" actId="478"/>
          <ac:spMkLst>
            <pc:docMk/>
            <pc:sldMk cId="2838984384" sldId="328"/>
            <ac:spMk id="12" creationId="{3C80F5E9-BE52-BC87-2820-38BFBEA2604C}"/>
          </ac:spMkLst>
        </pc:spChg>
        <pc:spChg chg="del">
          <ac:chgData name="Viviana Montenegro" userId="f0514bb45d899ef5" providerId="LiveId" clId="{DB7BDA60-3B63-492F-9C51-ED2002DC0C2A}" dt="2024-09-27T16:07:49.404" v="54" actId="478"/>
          <ac:spMkLst>
            <pc:docMk/>
            <pc:sldMk cId="2838984384" sldId="328"/>
            <ac:spMk id="14" creationId="{5A2D7592-63A8-FC11-46ED-553D208A62C3}"/>
          </ac:spMkLst>
        </pc:spChg>
        <pc:spChg chg="del">
          <ac:chgData name="Viviana Montenegro" userId="f0514bb45d899ef5" providerId="LiveId" clId="{DB7BDA60-3B63-492F-9C51-ED2002DC0C2A}" dt="2024-09-27T16:09:31.634" v="84" actId="478"/>
          <ac:spMkLst>
            <pc:docMk/>
            <pc:sldMk cId="2838984384" sldId="328"/>
            <ac:spMk id="15" creationId="{55A81CE0-0952-D0D8-33BE-1A071843A9A0}"/>
          </ac:spMkLst>
        </pc:spChg>
        <pc:spChg chg="del">
          <ac:chgData name="Viviana Montenegro" userId="f0514bb45d899ef5" providerId="LiveId" clId="{DB7BDA60-3B63-492F-9C51-ED2002DC0C2A}" dt="2024-09-27T16:08:58.057" v="72" actId="478"/>
          <ac:spMkLst>
            <pc:docMk/>
            <pc:sldMk cId="2838984384" sldId="328"/>
            <ac:spMk id="25" creationId="{A75DD297-855C-27C0-0F14-0F04BB141FF0}"/>
          </ac:spMkLst>
        </pc:spChg>
        <pc:spChg chg="del">
          <ac:chgData name="Viviana Montenegro" userId="f0514bb45d899ef5" providerId="LiveId" clId="{DB7BDA60-3B63-492F-9C51-ED2002DC0C2A}" dt="2024-09-27T16:09:09.148" v="76" actId="478"/>
          <ac:spMkLst>
            <pc:docMk/>
            <pc:sldMk cId="2838984384" sldId="328"/>
            <ac:spMk id="39" creationId="{967A56C8-A734-E293-809C-9DA25E65D55A}"/>
          </ac:spMkLst>
        </pc:spChg>
        <pc:spChg chg="del">
          <ac:chgData name="Viviana Montenegro" userId="f0514bb45d899ef5" providerId="LiveId" clId="{DB7BDA60-3B63-492F-9C51-ED2002DC0C2A}" dt="2024-09-27T16:09:12.426" v="77" actId="478"/>
          <ac:spMkLst>
            <pc:docMk/>
            <pc:sldMk cId="2838984384" sldId="328"/>
            <ac:spMk id="40" creationId="{95464686-A6D7-B2EF-2467-A97000053AF2}"/>
          </ac:spMkLst>
        </pc:spChg>
        <pc:spChg chg="del">
          <ac:chgData name="Viviana Montenegro" userId="f0514bb45d899ef5" providerId="LiveId" clId="{DB7BDA60-3B63-492F-9C51-ED2002DC0C2A}" dt="2024-09-27T16:09:23.101" v="81" actId="478"/>
          <ac:spMkLst>
            <pc:docMk/>
            <pc:sldMk cId="2838984384" sldId="328"/>
            <ac:spMk id="41" creationId="{622A8875-DE00-F66D-48FD-33D64681270B}"/>
          </ac:spMkLst>
        </pc:spChg>
        <pc:spChg chg="del">
          <ac:chgData name="Viviana Montenegro" userId="f0514bb45d899ef5" providerId="LiveId" clId="{DB7BDA60-3B63-492F-9C51-ED2002DC0C2A}" dt="2024-09-27T16:09:03.397" v="74" actId="478"/>
          <ac:spMkLst>
            <pc:docMk/>
            <pc:sldMk cId="2838984384" sldId="328"/>
            <ac:spMk id="63" creationId="{3AA616C8-F7AC-1C89-5EDE-6EF80028A0F8}"/>
          </ac:spMkLst>
        </pc:spChg>
        <pc:spChg chg="del">
          <ac:chgData name="Viviana Montenegro" userId="f0514bb45d899ef5" providerId="LiveId" clId="{DB7BDA60-3B63-492F-9C51-ED2002DC0C2A}" dt="2024-09-27T16:07:54.324" v="56" actId="478"/>
          <ac:spMkLst>
            <pc:docMk/>
            <pc:sldMk cId="2838984384" sldId="328"/>
            <ac:spMk id="66" creationId="{709AFF6D-641D-FEF5-2F56-AEB818F42502}"/>
          </ac:spMkLst>
        </pc:spChg>
        <pc:spChg chg="del mod">
          <ac:chgData name="Viviana Montenegro" userId="f0514bb45d899ef5" providerId="LiveId" clId="{DB7BDA60-3B63-492F-9C51-ED2002DC0C2A}" dt="2024-09-27T16:08:03.444" v="60" actId="478"/>
          <ac:spMkLst>
            <pc:docMk/>
            <pc:sldMk cId="2838984384" sldId="328"/>
            <ac:spMk id="68" creationId="{1192E9F7-5E97-FA2D-C22F-FEE9B3DE94A8}"/>
          </ac:spMkLst>
        </pc:spChg>
        <pc:spChg chg="del">
          <ac:chgData name="Viviana Montenegro" userId="f0514bb45d899ef5" providerId="LiveId" clId="{DB7BDA60-3B63-492F-9C51-ED2002DC0C2A}" dt="2024-09-27T16:08:39.685" v="64" actId="478"/>
          <ac:spMkLst>
            <pc:docMk/>
            <pc:sldMk cId="2838984384" sldId="328"/>
            <ac:spMk id="78" creationId="{56EE5C75-FE9F-000F-A656-B3637767ADBF}"/>
          </ac:spMkLst>
        </pc:spChg>
        <pc:spChg chg="del">
          <ac:chgData name="Viviana Montenegro" userId="f0514bb45d899ef5" providerId="LiveId" clId="{DB7BDA60-3B63-492F-9C51-ED2002DC0C2A}" dt="2024-09-27T16:08:42.223" v="65" actId="478"/>
          <ac:spMkLst>
            <pc:docMk/>
            <pc:sldMk cId="2838984384" sldId="328"/>
            <ac:spMk id="79" creationId="{988BDEAD-68F5-2A4C-981C-46E59DF0B404}"/>
          </ac:spMkLst>
        </pc:spChg>
        <pc:spChg chg="del">
          <ac:chgData name="Viviana Montenegro" userId="f0514bb45d899ef5" providerId="LiveId" clId="{DB7BDA60-3B63-492F-9C51-ED2002DC0C2A}" dt="2024-09-27T16:08:37.568" v="63" actId="478"/>
          <ac:spMkLst>
            <pc:docMk/>
            <pc:sldMk cId="2838984384" sldId="328"/>
            <ac:spMk id="80" creationId="{030CAAD1-41CE-6810-3892-18E54437CC25}"/>
          </ac:spMkLst>
        </pc:spChg>
        <pc:spChg chg="del">
          <ac:chgData name="Viviana Montenegro" userId="f0514bb45d899ef5" providerId="LiveId" clId="{DB7BDA60-3B63-492F-9C51-ED2002DC0C2A}" dt="2024-09-27T16:08:09.129" v="62" actId="478"/>
          <ac:spMkLst>
            <pc:docMk/>
            <pc:sldMk cId="2838984384" sldId="328"/>
            <ac:spMk id="82" creationId="{CBED9DCE-48F0-A22D-4ED7-7A15A7431752}"/>
          </ac:spMkLst>
        </pc:spChg>
        <pc:spChg chg="del">
          <ac:chgData name="Viviana Montenegro" userId="f0514bb45d899ef5" providerId="LiveId" clId="{DB7BDA60-3B63-492F-9C51-ED2002DC0C2A}" dt="2024-09-27T16:08:44.166" v="66" actId="478"/>
          <ac:spMkLst>
            <pc:docMk/>
            <pc:sldMk cId="2838984384" sldId="328"/>
            <ac:spMk id="83" creationId="{2B0D6E97-D5E5-019C-319A-FCB5AAEDD64F}"/>
          </ac:spMkLst>
        </pc:spChg>
        <pc:spChg chg="mod">
          <ac:chgData name="Viviana Montenegro" userId="f0514bb45d899ef5" providerId="LiveId" clId="{DB7BDA60-3B63-492F-9C51-ED2002DC0C2A}" dt="2024-09-27T16:07:31.734" v="45" actId="27636"/>
          <ac:spMkLst>
            <pc:docMk/>
            <pc:sldMk cId="2838984384" sldId="328"/>
            <ac:spMk id="87" creationId="{9DC947C7-D823-3E4D-4DAF-FFAB0C5F4329}"/>
          </ac:spMkLst>
        </pc:spChg>
        <pc:grpChg chg="del">
          <ac:chgData name="Viviana Montenegro" userId="f0514bb45d899ef5" providerId="LiveId" clId="{DB7BDA60-3B63-492F-9C51-ED2002DC0C2A}" dt="2024-09-27T16:07:34.128" v="46" actId="478"/>
          <ac:grpSpMkLst>
            <pc:docMk/>
            <pc:sldMk cId="2838984384" sldId="328"/>
            <ac:grpSpMk id="88" creationId="{2FB903A8-062B-983F-4A87-0A207BC61A17}"/>
          </ac:grpSpMkLst>
        </pc:grpChg>
        <pc:picChg chg="add mod">
          <ac:chgData name="Viviana Montenegro" userId="f0514bb45d899ef5" providerId="LiveId" clId="{DB7BDA60-3B63-492F-9C51-ED2002DC0C2A}" dt="2024-09-27T19:45:03.172" v="310" actId="14100"/>
          <ac:picMkLst>
            <pc:docMk/>
            <pc:sldMk cId="2838984384" sldId="328"/>
            <ac:picMk id="3" creationId="{72B82B8D-8482-D022-9CAD-4E394B8CBC7C}"/>
          </ac:picMkLst>
        </pc:picChg>
        <pc:picChg chg="del">
          <ac:chgData name="Viviana Montenegro" userId="f0514bb45d899ef5" providerId="LiveId" clId="{DB7BDA60-3B63-492F-9C51-ED2002DC0C2A}" dt="2024-09-27T16:08:52.665" v="70" actId="478"/>
          <ac:picMkLst>
            <pc:docMk/>
            <pc:sldMk cId="2838984384" sldId="328"/>
            <ac:picMk id="4" creationId="{AB48897D-6134-C5D0-9E99-C2E7D366CACD}"/>
          </ac:picMkLst>
        </pc:picChg>
        <pc:picChg chg="add mod">
          <ac:chgData name="Viviana Montenegro" userId="f0514bb45d899ef5" providerId="LiveId" clId="{DB7BDA60-3B63-492F-9C51-ED2002DC0C2A}" dt="2024-09-27T19:45:09.359" v="312" actId="14100"/>
          <ac:picMkLst>
            <pc:docMk/>
            <pc:sldMk cId="2838984384" sldId="328"/>
            <ac:picMk id="4" creationId="{E35D3851-F32E-93DA-EAF5-59944F36C57B}"/>
          </ac:picMkLst>
        </pc:picChg>
        <pc:picChg chg="del">
          <ac:chgData name="Viviana Montenegro" userId="f0514bb45d899ef5" providerId="LiveId" clId="{DB7BDA60-3B63-492F-9C51-ED2002DC0C2A}" dt="2024-09-27T16:08:48.593" v="68" actId="478"/>
          <ac:picMkLst>
            <pc:docMk/>
            <pc:sldMk cId="2838984384" sldId="328"/>
            <ac:picMk id="17" creationId="{A10B3E3E-DCFD-83B6-C635-32640518E5C3}"/>
          </ac:picMkLst>
        </pc:picChg>
        <pc:picChg chg="del">
          <ac:chgData name="Viviana Montenegro" userId="f0514bb45d899ef5" providerId="LiveId" clId="{DB7BDA60-3B63-492F-9C51-ED2002DC0C2A}" dt="2024-09-27T16:09:01.530" v="73" actId="478"/>
          <ac:picMkLst>
            <pc:docMk/>
            <pc:sldMk cId="2838984384" sldId="328"/>
            <ac:picMk id="37" creationId="{4B6003E8-427C-38A4-8050-E7F5E9A98533}"/>
          </ac:picMkLst>
        </pc:picChg>
        <pc:picChg chg="del">
          <ac:chgData name="Viviana Montenegro" userId="f0514bb45d899ef5" providerId="LiveId" clId="{DB7BDA60-3B63-492F-9C51-ED2002DC0C2A}" dt="2024-09-27T16:09:06.504" v="75" actId="478"/>
          <ac:picMkLst>
            <pc:docMk/>
            <pc:sldMk cId="2838984384" sldId="328"/>
            <ac:picMk id="43" creationId="{29DEA000-72B5-1868-44CB-C4C95B29C674}"/>
          </ac:picMkLst>
        </pc:picChg>
        <pc:picChg chg="del">
          <ac:chgData name="Viviana Montenegro" userId="f0514bb45d899ef5" providerId="LiveId" clId="{DB7BDA60-3B63-492F-9C51-ED2002DC0C2A}" dt="2024-09-27T16:09:18.338" v="79" actId="478"/>
          <ac:picMkLst>
            <pc:docMk/>
            <pc:sldMk cId="2838984384" sldId="328"/>
            <ac:picMk id="45" creationId="{7210AFAC-B89A-7F48-3874-7D436A3D5288}"/>
          </ac:picMkLst>
        </pc:picChg>
        <pc:picChg chg="del">
          <ac:chgData name="Viviana Montenegro" userId="f0514bb45d899ef5" providerId="LiveId" clId="{DB7BDA60-3B63-492F-9C51-ED2002DC0C2A}" dt="2024-09-27T16:09:20.124" v="80" actId="478"/>
          <ac:picMkLst>
            <pc:docMk/>
            <pc:sldMk cId="2838984384" sldId="328"/>
            <ac:picMk id="47" creationId="{59AAE0C0-3D1C-5171-4120-B3DEF787FF56}"/>
          </ac:picMkLst>
        </pc:picChg>
        <pc:picChg chg="del">
          <ac:chgData name="Viviana Montenegro" userId="f0514bb45d899ef5" providerId="LiveId" clId="{DB7BDA60-3B63-492F-9C51-ED2002DC0C2A}" dt="2024-09-27T16:07:56.625" v="57" actId="478"/>
          <ac:picMkLst>
            <pc:docMk/>
            <pc:sldMk cId="2838984384" sldId="328"/>
            <ac:picMk id="89" creationId="{D9E189F8-FBD4-C487-7A84-4110666CE94A}"/>
          </ac:picMkLst>
        </pc:picChg>
        <pc:picChg chg="del">
          <ac:chgData name="Viviana Montenegro" userId="f0514bb45d899ef5" providerId="LiveId" clId="{DB7BDA60-3B63-492F-9C51-ED2002DC0C2A}" dt="2024-09-27T16:07:51.422" v="55" actId="478"/>
          <ac:picMkLst>
            <pc:docMk/>
            <pc:sldMk cId="2838984384" sldId="328"/>
            <ac:picMk id="90" creationId="{DDE41EC3-D8CF-3DD5-D785-4BBA6799456D}"/>
          </ac:picMkLst>
        </pc:picChg>
        <pc:picChg chg="del">
          <ac:chgData name="Viviana Montenegro" userId="f0514bb45d899ef5" providerId="LiveId" clId="{DB7BDA60-3B63-492F-9C51-ED2002DC0C2A}" dt="2024-09-27T16:08:06.443" v="61" actId="478"/>
          <ac:picMkLst>
            <pc:docMk/>
            <pc:sldMk cId="2838984384" sldId="328"/>
            <ac:picMk id="92" creationId="{AD782571-6AC0-5CBE-EA61-2984ECE2D702}"/>
          </ac:picMkLst>
        </pc:picChg>
        <pc:picChg chg="del">
          <ac:chgData name="Viviana Montenegro" userId="f0514bb45d899ef5" providerId="LiveId" clId="{DB7BDA60-3B63-492F-9C51-ED2002DC0C2A}" dt="2024-09-27T16:07:39.689" v="49" actId="478"/>
          <ac:picMkLst>
            <pc:docMk/>
            <pc:sldMk cId="2838984384" sldId="328"/>
            <ac:picMk id="94" creationId="{09C918CA-4A97-7C14-4A2F-4CABCC72C898}"/>
          </ac:picMkLst>
        </pc:picChg>
        <pc:picChg chg="del">
          <ac:chgData name="Viviana Montenegro" userId="f0514bb45d899ef5" providerId="LiveId" clId="{DB7BDA60-3B63-492F-9C51-ED2002DC0C2A}" dt="2024-09-27T16:07:35.960" v="47" actId="478"/>
          <ac:picMkLst>
            <pc:docMk/>
            <pc:sldMk cId="2838984384" sldId="328"/>
            <ac:picMk id="95" creationId="{202E3CAD-FF70-6E1F-E275-1BA483FC0396}"/>
          </ac:picMkLst>
        </pc:picChg>
        <pc:cxnChg chg="del mod">
          <ac:chgData name="Viviana Montenegro" userId="f0514bb45d899ef5" providerId="LiveId" clId="{DB7BDA60-3B63-492F-9C51-ED2002DC0C2A}" dt="2024-09-27T16:07:45.464" v="52" actId="478"/>
          <ac:cxnSpMkLst>
            <pc:docMk/>
            <pc:sldMk cId="2838984384" sldId="328"/>
            <ac:cxnSpMk id="8" creationId="{5EEB07E0-9F12-AD19-4948-2F8FBA8BB43E}"/>
          </ac:cxnSpMkLst>
        </pc:cxnChg>
        <pc:cxnChg chg="del">
          <ac:chgData name="Viviana Montenegro" userId="f0514bb45d899ef5" providerId="LiveId" clId="{DB7BDA60-3B63-492F-9C51-ED2002DC0C2A}" dt="2024-09-27T16:08:50.548" v="69" actId="478"/>
          <ac:cxnSpMkLst>
            <pc:docMk/>
            <pc:sldMk cId="2838984384" sldId="328"/>
            <ac:cxnSpMk id="9" creationId="{F1D4E2E9-B669-7159-5E77-700FE96DEFF4}"/>
          </ac:cxnSpMkLst>
        </pc:cxnChg>
        <pc:cxnChg chg="del mod">
          <ac:chgData name="Viviana Montenegro" userId="f0514bb45d899ef5" providerId="LiveId" clId="{DB7BDA60-3B63-492F-9C51-ED2002DC0C2A}" dt="2024-09-27T16:07:47.792" v="53" actId="478"/>
          <ac:cxnSpMkLst>
            <pc:docMk/>
            <pc:sldMk cId="2838984384" sldId="328"/>
            <ac:cxnSpMk id="13" creationId="{6DD9BC58-AB44-FD96-6084-20E07291C1A3}"/>
          </ac:cxnSpMkLst>
        </pc:cxnChg>
        <pc:cxnChg chg="del mod">
          <ac:chgData name="Viviana Montenegro" userId="f0514bb45d899ef5" providerId="LiveId" clId="{DB7BDA60-3B63-492F-9C51-ED2002DC0C2A}" dt="2024-09-27T16:08:55.128" v="71" actId="478"/>
          <ac:cxnSpMkLst>
            <pc:docMk/>
            <pc:sldMk cId="2838984384" sldId="328"/>
            <ac:cxnSpMk id="26" creationId="{4AB424F2-E17E-4BAA-28BA-3FECDCC1C73A}"/>
          </ac:cxnSpMkLst>
        </pc:cxnChg>
        <pc:cxnChg chg="del mod">
          <ac:chgData name="Viviana Montenegro" userId="f0514bb45d899ef5" providerId="LiveId" clId="{DB7BDA60-3B63-492F-9C51-ED2002DC0C2A}" dt="2024-09-27T16:09:15.916" v="78" actId="478"/>
          <ac:cxnSpMkLst>
            <pc:docMk/>
            <pc:sldMk cId="2838984384" sldId="328"/>
            <ac:cxnSpMk id="48" creationId="{C83E77FE-D271-EC45-445B-DDBA298EC0E4}"/>
          </ac:cxnSpMkLst>
        </pc:cxnChg>
        <pc:cxnChg chg="del mod">
          <ac:chgData name="Viviana Montenegro" userId="f0514bb45d899ef5" providerId="LiveId" clId="{DB7BDA60-3B63-492F-9C51-ED2002DC0C2A}" dt="2024-09-27T16:09:26.844" v="82" actId="478"/>
          <ac:cxnSpMkLst>
            <pc:docMk/>
            <pc:sldMk cId="2838984384" sldId="328"/>
            <ac:cxnSpMk id="54" creationId="{15144CD9-BE7E-9631-544B-5B582C3D13D5}"/>
          </ac:cxnSpMkLst>
        </pc:cxnChg>
        <pc:cxnChg chg="del mod">
          <ac:chgData name="Viviana Montenegro" userId="f0514bb45d899ef5" providerId="LiveId" clId="{DB7BDA60-3B63-492F-9C51-ED2002DC0C2A}" dt="2024-09-27T16:07:58.373" v="58" actId="478"/>
          <ac:cxnSpMkLst>
            <pc:docMk/>
            <pc:sldMk cId="2838984384" sldId="328"/>
            <ac:cxnSpMk id="69" creationId="{8B071631-6B08-288E-1A62-16CAFA49501E}"/>
          </ac:cxnSpMkLst>
        </pc:cxnChg>
      </pc:sldChg>
      <pc:sldChg chg="addSp delSp modSp new mod">
        <pc:chgData name="Viviana Montenegro" userId="f0514bb45d899ef5" providerId="LiveId" clId="{DB7BDA60-3B63-492F-9C51-ED2002DC0C2A}" dt="2024-09-27T19:49:29.329" v="350" actId="122"/>
        <pc:sldMkLst>
          <pc:docMk/>
          <pc:sldMk cId="774373672" sldId="329"/>
        </pc:sldMkLst>
        <pc:spChg chg="del">
          <ac:chgData name="Viviana Montenegro" userId="f0514bb45d899ef5" providerId="LiveId" clId="{DB7BDA60-3B63-492F-9C51-ED2002DC0C2A}" dt="2024-09-27T19:12:02.763" v="110" actId="478"/>
          <ac:spMkLst>
            <pc:docMk/>
            <pc:sldMk cId="774373672" sldId="329"/>
            <ac:spMk id="2" creationId="{CABD64B7-9650-4453-A51C-35C33ED24AB1}"/>
          </ac:spMkLst>
        </pc:spChg>
        <pc:spChg chg="del">
          <ac:chgData name="Viviana Montenegro" userId="f0514bb45d899ef5" providerId="LiveId" clId="{DB7BDA60-3B63-492F-9C51-ED2002DC0C2A}" dt="2024-09-27T19:12:05.208" v="112" actId="478"/>
          <ac:spMkLst>
            <pc:docMk/>
            <pc:sldMk cId="774373672" sldId="329"/>
            <ac:spMk id="3" creationId="{B6C59BF6-C070-6D97-7AFC-09D6543C4FD8}"/>
          </ac:spMkLst>
        </pc:spChg>
        <pc:spChg chg="del">
          <ac:chgData name="Viviana Montenegro" userId="f0514bb45d899ef5" providerId="LiveId" clId="{DB7BDA60-3B63-492F-9C51-ED2002DC0C2A}" dt="2024-09-27T19:12:04.241" v="111" actId="478"/>
          <ac:spMkLst>
            <pc:docMk/>
            <pc:sldMk cId="774373672" sldId="329"/>
            <ac:spMk id="4" creationId="{2CD973EF-EA0A-6185-078E-278D34E2A881}"/>
          </ac:spMkLst>
        </pc:spChg>
        <pc:spChg chg="add mod">
          <ac:chgData name="Viviana Montenegro" userId="f0514bb45d899ef5" providerId="LiveId" clId="{DB7BDA60-3B63-492F-9C51-ED2002DC0C2A}" dt="2024-09-27T19:12:19.497" v="113"/>
          <ac:spMkLst>
            <pc:docMk/>
            <pc:sldMk cId="774373672" sldId="329"/>
            <ac:spMk id="5" creationId="{7CB3D9EC-89E2-94AD-8854-BA9E3FD8EDD9}"/>
          </ac:spMkLst>
        </pc:spChg>
        <pc:spChg chg="add mod">
          <ac:chgData name="Viviana Montenegro" userId="f0514bb45d899ef5" providerId="LiveId" clId="{DB7BDA60-3B63-492F-9C51-ED2002DC0C2A}" dt="2024-09-27T19:12:19.497" v="113"/>
          <ac:spMkLst>
            <pc:docMk/>
            <pc:sldMk cId="774373672" sldId="329"/>
            <ac:spMk id="8" creationId="{E647230A-7873-B3E0-C766-1987BA54B594}"/>
          </ac:spMkLst>
        </pc:spChg>
        <pc:spChg chg="add mod">
          <ac:chgData name="Viviana Montenegro" userId="f0514bb45d899ef5" providerId="LiveId" clId="{DB7BDA60-3B63-492F-9C51-ED2002DC0C2A}" dt="2024-09-27T19:49:29.329" v="350" actId="122"/>
          <ac:spMkLst>
            <pc:docMk/>
            <pc:sldMk cId="774373672" sldId="329"/>
            <ac:spMk id="9" creationId="{A6093930-0067-82C6-87D0-D275EDF89C8C}"/>
          </ac:spMkLst>
        </pc:spChg>
        <pc:spChg chg="add mod">
          <ac:chgData name="Viviana Montenegro" userId="f0514bb45d899ef5" providerId="LiveId" clId="{DB7BDA60-3B63-492F-9C51-ED2002DC0C2A}" dt="2024-09-27T19:13:30.115" v="123" actId="1076"/>
          <ac:spMkLst>
            <pc:docMk/>
            <pc:sldMk cId="774373672" sldId="329"/>
            <ac:spMk id="11" creationId="{5F9DEFF3-FD85-79C9-173D-0E9C1568D351}"/>
          </ac:spMkLst>
        </pc:spChg>
        <pc:spChg chg="add mod">
          <ac:chgData name="Viviana Montenegro" userId="f0514bb45d899ef5" providerId="LiveId" clId="{DB7BDA60-3B63-492F-9C51-ED2002DC0C2A}" dt="2024-09-27T19:13:37.547" v="125" actId="1076"/>
          <ac:spMkLst>
            <pc:docMk/>
            <pc:sldMk cId="774373672" sldId="329"/>
            <ac:spMk id="12" creationId="{43E87C66-7681-2AB1-80E9-626B857ECC58}"/>
          </ac:spMkLst>
        </pc:spChg>
        <pc:spChg chg="add mod">
          <ac:chgData name="Viviana Montenegro" userId="f0514bb45d899ef5" providerId="LiveId" clId="{DB7BDA60-3B63-492F-9C51-ED2002DC0C2A}" dt="2024-09-27T19:13:04.404" v="119" actId="1076"/>
          <ac:spMkLst>
            <pc:docMk/>
            <pc:sldMk cId="774373672" sldId="329"/>
            <ac:spMk id="13" creationId="{362FE865-181A-153C-27F0-79F128CDA816}"/>
          </ac:spMkLst>
        </pc:spChg>
        <pc:spChg chg="add mod">
          <ac:chgData name="Viviana Montenegro" userId="f0514bb45d899ef5" providerId="LiveId" clId="{DB7BDA60-3B63-492F-9C51-ED2002DC0C2A}" dt="2024-09-27T19:13:34.410" v="124" actId="1076"/>
          <ac:spMkLst>
            <pc:docMk/>
            <pc:sldMk cId="774373672" sldId="329"/>
            <ac:spMk id="14" creationId="{B7531633-4360-DCF9-82C7-E4375FF6582A}"/>
          </ac:spMkLst>
        </pc:spChg>
        <pc:spChg chg="add mod">
          <ac:chgData name="Viviana Montenegro" userId="f0514bb45d899ef5" providerId="LiveId" clId="{DB7BDA60-3B63-492F-9C51-ED2002DC0C2A}" dt="2024-09-27T19:22:15.612" v="180" actId="2711"/>
          <ac:spMkLst>
            <pc:docMk/>
            <pc:sldMk cId="774373672" sldId="329"/>
            <ac:spMk id="17" creationId="{D64FD6CF-295A-24DB-0D7E-409F12539136}"/>
          </ac:spMkLst>
        </pc:spChg>
        <pc:spChg chg="add mod">
          <ac:chgData name="Viviana Montenegro" userId="f0514bb45d899ef5" providerId="LiveId" clId="{DB7BDA60-3B63-492F-9C51-ED2002DC0C2A}" dt="2024-09-27T19:22:15.612" v="180" actId="2711"/>
          <ac:spMkLst>
            <pc:docMk/>
            <pc:sldMk cId="774373672" sldId="329"/>
            <ac:spMk id="18" creationId="{07AA39AD-D288-B165-7B35-EBA1B7972E96}"/>
          </ac:spMkLst>
        </pc:spChg>
        <pc:picChg chg="add mod">
          <ac:chgData name="Viviana Montenegro" userId="f0514bb45d899ef5" providerId="LiveId" clId="{DB7BDA60-3B63-492F-9C51-ED2002DC0C2A}" dt="2024-09-27T19:12:19.497" v="113"/>
          <ac:picMkLst>
            <pc:docMk/>
            <pc:sldMk cId="774373672" sldId="329"/>
            <ac:picMk id="6" creationId="{95AC9C14-86F6-C4AD-CCB1-60DD5D73E3D2}"/>
          </ac:picMkLst>
        </pc:picChg>
        <pc:picChg chg="add mod">
          <ac:chgData name="Viviana Montenegro" userId="f0514bb45d899ef5" providerId="LiveId" clId="{DB7BDA60-3B63-492F-9C51-ED2002DC0C2A}" dt="2024-09-27T19:12:19.497" v="113"/>
          <ac:picMkLst>
            <pc:docMk/>
            <pc:sldMk cId="774373672" sldId="329"/>
            <ac:picMk id="7" creationId="{8D767E09-0804-0637-DF88-2DE58D9AF371}"/>
          </ac:picMkLst>
        </pc:picChg>
        <pc:picChg chg="add mod">
          <ac:chgData name="Viviana Montenegro" userId="f0514bb45d899ef5" providerId="LiveId" clId="{DB7BDA60-3B63-492F-9C51-ED2002DC0C2A}" dt="2024-09-27T19:12:50.410" v="117" actId="1076"/>
          <ac:picMkLst>
            <pc:docMk/>
            <pc:sldMk cId="774373672" sldId="329"/>
            <ac:picMk id="10" creationId="{40388B69-708E-5549-4FD7-EDEC826202DB}"/>
          </ac:picMkLst>
        </pc:picChg>
        <pc:picChg chg="add mod">
          <ac:chgData name="Viviana Montenegro" userId="f0514bb45d899ef5" providerId="LiveId" clId="{DB7BDA60-3B63-492F-9C51-ED2002DC0C2A}" dt="2024-09-27T19:14:01.951" v="128" actId="1076"/>
          <ac:picMkLst>
            <pc:docMk/>
            <pc:sldMk cId="774373672" sldId="329"/>
            <ac:picMk id="15" creationId="{4B93A8BE-A34C-C82E-B6AE-9E2B32E96B71}"/>
          </ac:picMkLst>
        </pc:picChg>
        <pc:picChg chg="add mod">
          <ac:chgData name="Viviana Montenegro" userId="f0514bb45d899ef5" providerId="LiveId" clId="{DB7BDA60-3B63-492F-9C51-ED2002DC0C2A}" dt="2024-09-27T19:13:47.807" v="126"/>
          <ac:picMkLst>
            <pc:docMk/>
            <pc:sldMk cId="774373672" sldId="329"/>
            <ac:picMk id="16" creationId="{8F1BC2C0-E2D6-EFA6-4A91-DF66A5039DE4}"/>
          </ac:picMkLst>
        </pc:picChg>
      </pc:sldChg>
      <pc:sldChg chg="del">
        <pc:chgData name="Viviana Montenegro" userId="f0514bb45d899ef5" providerId="LiveId" clId="{DB7BDA60-3B63-492F-9C51-ED2002DC0C2A}" dt="2024-09-27T19:11:44.893" v="102" actId="47"/>
        <pc:sldMkLst>
          <pc:docMk/>
          <pc:sldMk cId="3833628105" sldId="329"/>
        </pc:sldMkLst>
      </pc:sldChg>
      <pc:sldChg chg="addSp delSp modSp new mod">
        <pc:chgData name="Viviana Montenegro" userId="f0514bb45d899ef5" providerId="LiveId" clId="{DB7BDA60-3B63-492F-9C51-ED2002DC0C2A}" dt="2024-09-27T19:49:25.386" v="349" actId="122"/>
        <pc:sldMkLst>
          <pc:docMk/>
          <pc:sldMk cId="226768159" sldId="330"/>
        </pc:sldMkLst>
        <pc:spChg chg="del">
          <ac:chgData name="Viviana Montenegro" userId="f0514bb45d899ef5" providerId="LiveId" clId="{DB7BDA60-3B63-492F-9C51-ED2002DC0C2A}" dt="2024-09-27T19:14:38.166" v="131" actId="478"/>
          <ac:spMkLst>
            <pc:docMk/>
            <pc:sldMk cId="226768159" sldId="330"/>
            <ac:spMk id="2" creationId="{1B55BF2E-0E5B-53D4-FE3F-41749AC9A40E}"/>
          </ac:spMkLst>
        </pc:spChg>
        <pc:spChg chg="del">
          <ac:chgData name="Viviana Montenegro" userId="f0514bb45d899ef5" providerId="LiveId" clId="{DB7BDA60-3B63-492F-9C51-ED2002DC0C2A}" dt="2024-09-27T19:14:40.181" v="133" actId="478"/>
          <ac:spMkLst>
            <pc:docMk/>
            <pc:sldMk cId="226768159" sldId="330"/>
            <ac:spMk id="3" creationId="{F02829A5-A162-A4BB-85FF-0FD5FEFA4D5B}"/>
          </ac:spMkLst>
        </pc:spChg>
        <pc:spChg chg="del">
          <ac:chgData name="Viviana Montenegro" userId="f0514bb45d899ef5" providerId="LiveId" clId="{DB7BDA60-3B63-492F-9C51-ED2002DC0C2A}" dt="2024-09-27T19:14:39.239" v="132" actId="478"/>
          <ac:spMkLst>
            <pc:docMk/>
            <pc:sldMk cId="226768159" sldId="330"/>
            <ac:spMk id="4" creationId="{29B67476-5CDE-4F1D-8468-AF3EB4B0AA94}"/>
          </ac:spMkLst>
        </pc:spChg>
        <pc:spChg chg="add mod">
          <ac:chgData name="Viviana Montenegro" userId="f0514bb45d899ef5" providerId="LiveId" clId="{DB7BDA60-3B63-492F-9C51-ED2002DC0C2A}" dt="2024-09-27T19:49:25.386" v="349" actId="122"/>
          <ac:spMkLst>
            <pc:docMk/>
            <pc:sldMk cId="226768159" sldId="330"/>
            <ac:spMk id="5" creationId="{3A493A8D-82CB-AC9E-6C0F-A9B7ABCA10A8}"/>
          </ac:spMkLst>
        </pc:spChg>
        <pc:picChg chg="add mod">
          <ac:chgData name="Viviana Montenegro" userId="f0514bb45d899ef5" providerId="LiveId" clId="{DB7BDA60-3B63-492F-9C51-ED2002DC0C2A}" dt="2024-09-27T19:47:54.202" v="338" actId="14100"/>
          <ac:picMkLst>
            <pc:docMk/>
            <pc:sldMk cId="226768159" sldId="330"/>
            <ac:picMk id="6" creationId="{E4DCFBB5-C870-9BFB-DE37-EFC84D7FDA82}"/>
          </ac:picMkLst>
        </pc:picChg>
      </pc:sldChg>
      <pc:sldChg chg="del">
        <pc:chgData name="Viviana Montenegro" userId="f0514bb45d899ef5" providerId="LiveId" clId="{DB7BDA60-3B63-492F-9C51-ED2002DC0C2A}" dt="2024-09-27T19:11:45.837" v="103" actId="47"/>
        <pc:sldMkLst>
          <pc:docMk/>
          <pc:sldMk cId="3272849049" sldId="330"/>
        </pc:sldMkLst>
      </pc:sldChg>
      <pc:sldChg chg="del">
        <pc:chgData name="Viviana Montenegro" userId="f0514bb45d899ef5" providerId="LiveId" clId="{DB7BDA60-3B63-492F-9C51-ED2002DC0C2A}" dt="2024-09-27T19:11:47.465" v="104" actId="47"/>
        <pc:sldMkLst>
          <pc:docMk/>
          <pc:sldMk cId="320438002" sldId="331"/>
        </pc:sldMkLst>
      </pc:sldChg>
      <pc:sldChg chg="addSp delSp modSp new mod">
        <pc:chgData name="Viviana Montenegro" userId="f0514bb45d899ef5" providerId="LiveId" clId="{DB7BDA60-3B63-492F-9C51-ED2002DC0C2A}" dt="2024-09-27T19:49:21.381" v="348" actId="14100"/>
        <pc:sldMkLst>
          <pc:docMk/>
          <pc:sldMk cId="1123998409" sldId="331"/>
        </pc:sldMkLst>
        <pc:spChg chg="del">
          <ac:chgData name="Viviana Montenegro" userId="f0514bb45d899ef5" providerId="LiveId" clId="{DB7BDA60-3B63-492F-9C51-ED2002DC0C2A}" dt="2024-09-27T19:16:17.481" v="146" actId="478"/>
          <ac:spMkLst>
            <pc:docMk/>
            <pc:sldMk cId="1123998409" sldId="331"/>
            <ac:spMk id="2" creationId="{4ABDEFB8-A39E-CE98-0C3A-8797DE15003E}"/>
          </ac:spMkLst>
        </pc:spChg>
        <pc:spChg chg="del">
          <ac:chgData name="Viviana Montenegro" userId="f0514bb45d899ef5" providerId="LiveId" clId="{DB7BDA60-3B63-492F-9C51-ED2002DC0C2A}" dt="2024-09-27T19:16:20.865" v="148" actId="478"/>
          <ac:spMkLst>
            <pc:docMk/>
            <pc:sldMk cId="1123998409" sldId="331"/>
            <ac:spMk id="3" creationId="{F1971F1A-3469-20CF-E827-EC137C18C2AC}"/>
          </ac:spMkLst>
        </pc:spChg>
        <pc:spChg chg="del">
          <ac:chgData name="Viviana Montenegro" userId="f0514bb45d899ef5" providerId="LiveId" clId="{DB7BDA60-3B63-492F-9C51-ED2002DC0C2A}" dt="2024-09-27T19:16:19.513" v="147" actId="478"/>
          <ac:spMkLst>
            <pc:docMk/>
            <pc:sldMk cId="1123998409" sldId="331"/>
            <ac:spMk id="4" creationId="{827A89AC-97A2-BB72-BE14-155F49D47D9C}"/>
          </ac:spMkLst>
        </pc:spChg>
        <pc:spChg chg="add mod">
          <ac:chgData name="Viviana Montenegro" userId="f0514bb45d899ef5" providerId="LiveId" clId="{DB7BDA60-3B63-492F-9C51-ED2002DC0C2A}" dt="2024-09-27T19:49:21.381" v="348" actId="14100"/>
          <ac:spMkLst>
            <pc:docMk/>
            <pc:sldMk cId="1123998409" sldId="331"/>
            <ac:spMk id="5" creationId="{C5F6BCC3-B9E7-7D30-4D06-30E95276A9E2}"/>
          </ac:spMkLst>
        </pc:spChg>
        <pc:spChg chg="add mod">
          <ac:chgData name="Viviana Montenegro" userId="f0514bb45d899ef5" providerId="LiveId" clId="{DB7BDA60-3B63-492F-9C51-ED2002DC0C2A}" dt="2024-09-27T19:23:04.605" v="185" actId="2711"/>
          <ac:spMkLst>
            <pc:docMk/>
            <pc:sldMk cId="1123998409" sldId="331"/>
            <ac:spMk id="6" creationId="{5782625D-A06C-C35A-3743-B664ABDAAA1D}"/>
          </ac:spMkLst>
        </pc:spChg>
        <pc:spChg chg="add mod">
          <ac:chgData name="Viviana Montenegro" userId="f0514bb45d899ef5" providerId="LiveId" clId="{DB7BDA60-3B63-492F-9C51-ED2002DC0C2A}" dt="2024-09-27T19:23:44.108" v="187" actId="14100"/>
          <ac:spMkLst>
            <pc:docMk/>
            <pc:sldMk cId="1123998409" sldId="331"/>
            <ac:spMk id="10" creationId="{355AF86F-D980-32D8-7E01-7D6C36765FC1}"/>
          </ac:spMkLst>
        </pc:spChg>
        <pc:spChg chg="add mod">
          <ac:chgData name="Viviana Montenegro" userId="f0514bb45d899ef5" providerId="LiveId" clId="{DB7BDA60-3B63-492F-9C51-ED2002DC0C2A}" dt="2024-09-27T19:19:56.699" v="177" actId="14100"/>
          <ac:spMkLst>
            <pc:docMk/>
            <pc:sldMk cId="1123998409" sldId="331"/>
            <ac:spMk id="11" creationId="{4B0C47B1-E2C7-964B-1B9B-C433B3E314D4}"/>
          </ac:spMkLst>
        </pc:spChg>
        <pc:picChg chg="add mod">
          <ac:chgData name="Viviana Montenegro" userId="f0514bb45d899ef5" providerId="LiveId" clId="{DB7BDA60-3B63-492F-9C51-ED2002DC0C2A}" dt="2024-09-27T19:24:34.938" v="191" actId="14100"/>
          <ac:picMkLst>
            <pc:docMk/>
            <pc:sldMk cId="1123998409" sldId="331"/>
            <ac:picMk id="7" creationId="{A7918A54-7705-2922-7230-9E9054929E2E}"/>
          </ac:picMkLst>
        </pc:picChg>
        <pc:picChg chg="add mod">
          <ac:chgData name="Viviana Montenegro" userId="f0514bb45d899ef5" providerId="LiveId" clId="{DB7BDA60-3B63-492F-9C51-ED2002DC0C2A}" dt="2024-09-27T19:23:55.656" v="190" actId="1076"/>
          <ac:picMkLst>
            <pc:docMk/>
            <pc:sldMk cId="1123998409" sldId="331"/>
            <ac:picMk id="8" creationId="{093ECB06-7E70-B38A-3F62-EC051AE0E7F6}"/>
          </ac:picMkLst>
        </pc:picChg>
        <pc:picChg chg="add mod">
          <ac:chgData name="Viviana Montenegro" userId="f0514bb45d899ef5" providerId="LiveId" clId="{DB7BDA60-3B63-492F-9C51-ED2002DC0C2A}" dt="2024-09-27T19:17:18.841" v="151" actId="1076"/>
          <ac:picMkLst>
            <pc:docMk/>
            <pc:sldMk cId="1123998409" sldId="331"/>
            <ac:picMk id="9" creationId="{F45DE91F-9D44-8246-F5AC-BCC2B1E83D48}"/>
          </ac:picMkLst>
        </pc:picChg>
      </pc:sldChg>
      <pc:sldChg chg="del">
        <pc:chgData name="Viviana Montenegro" userId="f0514bb45d899ef5" providerId="LiveId" clId="{DB7BDA60-3B63-492F-9C51-ED2002DC0C2A}" dt="2024-09-27T15:56:46.479" v="39" actId="2696"/>
        <pc:sldMkLst>
          <pc:docMk/>
          <pc:sldMk cId="360901370" sldId="332"/>
        </pc:sldMkLst>
      </pc:sldChg>
      <pc:sldChg chg="delSp modSp add mod">
        <pc:chgData name="Viviana Montenegro" userId="f0514bb45d899ef5" providerId="LiveId" clId="{DB7BDA60-3B63-492F-9C51-ED2002DC0C2A}" dt="2024-09-27T19:56:07.683" v="412" actId="20577"/>
        <pc:sldMkLst>
          <pc:docMk/>
          <pc:sldMk cId="2477817819" sldId="332"/>
        </pc:sldMkLst>
        <pc:spChg chg="mod">
          <ac:chgData name="Viviana Montenegro" userId="f0514bb45d899ef5" providerId="LiveId" clId="{DB7BDA60-3B63-492F-9C51-ED2002DC0C2A}" dt="2024-09-27T19:43:13.699" v="289" actId="1076"/>
          <ac:spMkLst>
            <pc:docMk/>
            <pc:sldMk cId="2477817819" sldId="332"/>
            <ac:spMk id="2" creationId="{4AB5ECC6-34B2-A192-6D96-E559A623D1A7}"/>
          </ac:spMkLst>
        </pc:spChg>
        <pc:graphicFrameChg chg="mod">
          <ac:chgData name="Viviana Montenegro" userId="f0514bb45d899ef5" providerId="LiveId" clId="{DB7BDA60-3B63-492F-9C51-ED2002DC0C2A}" dt="2024-09-27T19:56:07.683" v="412" actId="20577"/>
          <ac:graphicFrameMkLst>
            <pc:docMk/>
            <pc:sldMk cId="2477817819" sldId="332"/>
            <ac:graphicFrameMk id="6" creationId="{81F519E9-AC83-A053-00D2-63841600F0BE}"/>
          </ac:graphicFrameMkLst>
        </pc:graphicFrameChg>
        <pc:picChg chg="del">
          <ac:chgData name="Viviana Montenegro" userId="f0514bb45d899ef5" providerId="LiveId" clId="{DB7BDA60-3B63-492F-9C51-ED2002DC0C2A}" dt="2024-09-27T19:34:31.555" v="226" actId="478"/>
          <ac:picMkLst>
            <pc:docMk/>
            <pc:sldMk cId="2477817819" sldId="332"/>
            <ac:picMk id="4" creationId="{48DB8614-ED20-F0AD-7022-BDD2AFE7F36F}"/>
          </ac:picMkLst>
        </pc:picChg>
      </pc:sldChg>
      <pc:sldChg chg="del">
        <pc:chgData name="Viviana Montenegro" userId="f0514bb45d899ef5" providerId="LiveId" clId="{DB7BDA60-3B63-492F-9C51-ED2002DC0C2A}" dt="2024-09-27T15:56:48.601" v="40" actId="2696"/>
        <pc:sldMkLst>
          <pc:docMk/>
          <pc:sldMk cId="1089990921" sldId="333"/>
        </pc:sldMkLst>
      </pc:sldChg>
      <pc:sldChg chg="modSp new del mod">
        <pc:chgData name="Viviana Montenegro" userId="f0514bb45d899ef5" providerId="LiveId" clId="{DB7BDA60-3B63-492F-9C51-ED2002DC0C2A}" dt="2024-09-27T19:49:38.980" v="352" actId="2696"/>
        <pc:sldMkLst>
          <pc:docMk/>
          <pc:sldMk cId="3514387083" sldId="333"/>
        </pc:sldMkLst>
        <pc:spChg chg="mod">
          <ac:chgData name="Viviana Montenegro" userId="f0514bb45d899ef5" providerId="LiveId" clId="{DB7BDA60-3B63-492F-9C51-ED2002DC0C2A}" dt="2024-09-27T19:33:45.327" v="216" actId="6549"/>
          <ac:spMkLst>
            <pc:docMk/>
            <pc:sldMk cId="3514387083" sldId="333"/>
            <ac:spMk id="3" creationId="{9182257E-9A4D-7565-4FD0-B31D3BB9DFB3}"/>
          </ac:spMkLst>
        </pc:spChg>
      </pc:sldChg>
      <pc:sldChg chg="del">
        <pc:chgData name="Viviana Montenegro" userId="f0514bb45d899ef5" providerId="LiveId" clId="{DB7BDA60-3B63-492F-9C51-ED2002DC0C2A}" dt="2024-09-27T15:56:50.447" v="41" actId="2696"/>
        <pc:sldMkLst>
          <pc:docMk/>
          <pc:sldMk cId="1934714535" sldId="334"/>
        </pc:sldMkLst>
      </pc:sldChg>
      <pc:sldChg chg="new del">
        <pc:chgData name="Viviana Montenegro" userId="f0514bb45d899ef5" providerId="LiveId" clId="{DB7BDA60-3B63-492F-9C51-ED2002DC0C2A}" dt="2024-09-27T15:56:18.341" v="32" actId="2696"/>
        <pc:sldMkLst>
          <pc:docMk/>
          <pc:sldMk cId="3369366338" sldId="335"/>
        </pc:sldMkLst>
      </pc:sldChg>
      <pc:sldChg chg="new del">
        <pc:chgData name="Viviana Montenegro" userId="f0514bb45d899ef5" providerId="LiveId" clId="{DB7BDA60-3B63-492F-9C51-ED2002DC0C2A}" dt="2024-09-27T15:56:20.956" v="33" actId="2696"/>
        <pc:sldMkLst>
          <pc:docMk/>
          <pc:sldMk cId="28446139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12/11/2024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iupra.upra.gov.co/eva20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2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0FAEB9F-E66F-E330-5A1B-3F684F5D53B7}"/>
              </a:ext>
            </a:extLst>
          </p:cNvPr>
          <p:cNvSpPr txBox="1"/>
          <p:nvPr/>
        </p:nvSpPr>
        <p:spPr>
          <a:xfrm>
            <a:off x="283781" y="1093931"/>
            <a:ext cx="8330202" cy="280076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s-MX" sz="4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REPORTE DE VALIDACIÓN Y ANALISIS DE CONSISTENCIA DE LAS SECRETARIAS DE AGRICULTURA DEPARTAMENTALES -SAD- </a:t>
            </a:r>
            <a:endParaRPr lang="es-CO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5E0E38-7C86-7DAB-C011-41B04FF84575}"/>
              </a:ext>
            </a:extLst>
          </p:cNvPr>
          <p:cNvSpPr txBox="1"/>
          <p:nvPr/>
        </p:nvSpPr>
        <p:spPr>
          <a:xfrm>
            <a:off x="441436" y="4505574"/>
            <a:ext cx="8330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Evaluaciones Agropecuarias Municipales - EVA</a:t>
            </a:r>
            <a:endParaRPr lang="es-C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5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0DD48-7181-96AF-4858-86A7B6C1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718" y="402422"/>
            <a:ext cx="7675506" cy="88973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MT"/>
              </a:rPr>
              <a:t>CREACIÓN USUARIO APLICATIVO WEB EVA</a:t>
            </a:r>
            <a:endParaRPr lang="es-CO" sz="2400" dirty="0">
              <a:solidFill>
                <a:schemeClr val="accent6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27515F-4133-0FDC-518D-9FD600F04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803"/>
            <a:ext cx="10240478" cy="4376737"/>
          </a:xfrm>
        </p:spPr>
        <p:txBody>
          <a:bodyPr>
            <a:normAutofit/>
          </a:bodyPr>
          <a:lstStyle/>
          <a:p>
            <a:r>
              <a:rPr lang="es-CO" sz="2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 En la URL https://siupra.upra.gov.co/eva2024</a:t>
            </a:r>
            <a:endParaRPr lang="es-CO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2B98AF-6FC9-8830-01D6-5E1D78C7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2781300"/>
            <a:ext cx="2442185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8EF4ED-305E-6597-D400-C63D1C03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709863"/>
            <a:ext cx="3498596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8DE6CEC-5B48-425E-4A3A-114C63C5B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6" y="2624706"/>
            <a:ext cx="3609975" cy="36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82B8D-8482-D022-9CAD-4E394B8CB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781503"/>
            <a:ext cx="2940945" cy="40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5D3851-F32E-93DA-EAF5-59944F36C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27" y="2317531"/>
            <a:ext cx="8147200" cy="278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F5850F5-BB6B-A661-727F-B778A2FAFB02}"/>
              </a:ext>
            </a:extLst>
          </p:cNvPr>
          <p:cNvSpPr/>
          <p:nvPr/>
        </p:nvSpPr>
        <p:spPr>
          <a:xfrm>
            <a:off x="3153104" y="3429000"/>
            <a:ext cx="713466" cy="5193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3E907F-9577-1B54-0FBB-7CEB5714D330}"/>
              </a:ext>
            </a:extLst>
          </p:cNvPr>
          <p:cNvSpPr txBox="1"/>
          <p:nvPr/>
        </p:nvSpPr>
        <p:spPr>
          <a:xfrm>
            <a:off x="1954925" y="514268"/>
            <a:ext cx="9112469" cy="97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MT"/>
              </a:rPr>
              <a:t>INGRESO APLICATIVO WEB EVA PARA CONSULTORES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ArialMT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MT"/>
              </a:rPr>
              <a:t>https://siupra.upra.gov.co/admineva2024/ </a:t>
            </a:r>
            <a:endParaRPr lang="es-CO" sz="2400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8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6093930-0067-82C6-87D0-D275EDF8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13" y="928031"/>
            <a:ext cx="3924300" cy="895775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MT"/>
              </a:rPr>
              <a:t>CONSULTAS EN EL APLICATIVO WEB EVA</a:t>
            </a:r>
            <a:br>
              <a:rPr lang="es-CO" sz="24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</a:br>
            <a:br>
              <a:rPr lang="es-MX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</a:br>
            <a:r>
              <a:rPr lang="es-MX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1. Convierte y baja la información a formato Excel</a:t>
            </a:r>
            <a:br>
              <a:rPr lang="es-MX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</a:br>
            <a:br>
              <a:rPr lang="es-MX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</a:br>
            <a:r>
              <a:rPr lang="es-MX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2. Despliegue en pantalla por municipio de los cultivos registrados</a:t>
            </a:r>
            <a:br>
              <a:rPr lang="es-MX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</a:br>
            <a:r>
              <a:rPr lang="es-MX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  </a:t>
            </a:r>
            <a:endParaRPr lang="es-CO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Picture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0388B69-708E-5549-4FD7-EDEC8262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62" y="815099"/>
            <a:ext cx="6425015" cy="26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5F9DEFF3-FD85-79C9-173D-0E9C1568D351}"/>
              </a:ext>
            </a:extLst>
          </p:cNvPr>
          <p:cNvSpPr/>
          <p:nvPr/>
        </p:nvSpPr>
        <p:spPr>
          <a:xfrm>
            <a:off x="9765825" y="928031"/>
            <a:ext cx="123825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3E87C66-7681-2AB1-80E9-626B857ECC58}"/>
              </a:ext>
            </a:extLst>
          </p:cNvPr>
          <p:cNvSpPr/>
          <p:nvPr/>
        </p:nvSpPr>
        <p:spPr>
          <a:xfrm>
            <a:off x="9851647" y="1984109"/>
            <a:ext cx="1171575" cy="264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2FE865-181A-153C-27F0-79F128CDA816}"/>
              </a:ext>
            </a:extLst>
          </p:cNvPr>
          <p:cNvSpPr txBox="1"/>
          <p:nvPr/>
        </p:nvSpPr>
        <p:spPr>
          <a:xfrm>
            <a:off x="10850026" y="10531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1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7531633-4360-DCF9-82C7-E4375FF6582A}"/>
              </a:ext>
            </a:extLst>
          </p:cNvPr>
          <p:cNvSpPr txBox="1"/>
          <p:nvPr/>
        </p:nvSpPr>
        <p:spPr>
          <a:xfrm>
            <a:off x="11157868" y="19316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2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15" name="Picture 4" descr="Calendario&#10;&#10;Descripción generada automáticamente">
            <a:extLst>
              <a:ext uri="{FF2B5EF4-FFF2-40B4-BE49-F238E27FC236}">
                <a16:creationId xmlns:a16="http://schemas.microsoft.com/office/drawing/2014/main" id="{4B93A8BE-A34C-C82E-B6AE-9E2B32E9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79" y="4215674"/>
            <a:ext cx="4315591" cy="23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F1BC2C0-E2D6-EFA6-4A91-DF66A5039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03" y="4911339"/>
            <a:ext cx="7016958" cy="66168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64FD6CF-295A-24DB-0D7E-409F12539136}"/>
              </a:ext>
            </a:extLst>
          </p:cNvPr>
          <p:cNvSpPr txBox="1"/>
          <p:nvPr/>
        </p:nvSpPr>
        <p:spPr>
          <a:xfrm>
            <a:off x="1101790" y="4267713"/>
            <a:ext cx="4994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i="0" dirty="0">
                <a:solidFill>
                  <a:srgbClr val="538135"/>
                </a:solidFill>
                <a:effectLst/>
              </a:rPr>
              <a:t>1. Archivo en formato Excel</a:t>
            </a:r>
            <a:endParaRPr lang="es-CO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7AA39AD-D288-B165-7B35-EBA1B7972E96}"/>
              </a:ext>
            </a:extLst>
          </p:cNvPr>
          <p:cNvSpPr txBox="1"/>
          <p:nvPr/>
        </p:nvSpPr>
        <p:spPr>
          <a:xfrm>
            <a:off x="8046720" y="3780652"/>
            <a:ext cx="3927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i="0" dirty="0">
                <a:solidFill>
                  <a:srgbClr val="538135"/>
                </a:solidFill>
                <a:effectLst/>
              </a:rPr>
              <a:t>2. </a:t>
            </a:r>
            <a:r>
              <a:rPr lang="es-MX" b="1" dirty="0">
                <a:solidFill>
                  <a:srgbClr val="538135"/>
                </a:solidFill>
              </a:rPr>
              <a:t>P</a:t>
            </a:r>
            <a:r>
              <a:rPr lang="es-MX" sz="1800" b="1" i="0" dirty="0">
                <a:solidFill>
                  <a:srgbClr val="538135"/>
                </a:solidFill>
                <a:effectLst/>
              </a:rPr>
              <a:t>antalla por municipio de cultivo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437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A493A8D-82CB-AC9E-6C0F-A9B7ABCA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952" y="412422"/>
            <a:ext cx="6448096" cy="67539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MT"/>
              </a:rPr>
              <a:t>FORMATO REPORTE DE INCONSISTENCIA</a:t>
            </a:r>
            <a:endParaRPr lang="es-CO" sz="2400" dirty="0">
              <a:solidFill>
                <a:schemeClr val="accent6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DCFBB5-C870-9BFB-DE37-EFC84D7FD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6" y="1403131"/>
            <a:ext cx="11225804" cy="45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5F6BCC3-B9E7-7D30-4D06-30E95276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378" y="188365"/>
            <a:ext cx="8988323" cy="79198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ArialMT"/>
              </a:rPr>
              <a:t>SEGUIMIENTO, CONTROL DE LA COBERTURA Y DE LA RECOLECCIÓN DE DATOS </a:t>
            </a:r>
            <a:endParaRPr lang="es-CO" sz="2400" dirty="0">
              <a:solidFill>
                <a:schemeClr val="accent6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782625D-A06C-C35A-3743-B664ABDAAA1D}"/>
              </a:ext>
            </a:extLst>
          </p:cNvPr>
          <p:cNvSpPr txBox="1">
            <a:spLocks/>
          </p:cNvSpPr>
          <p:nvPr/>
        </p:nvSpPr>
        <p:spPr>
          <a:xfrm>
            <a:off x="366562" y="963762"/>
            <a:ext cx="11694059" cy="541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>
                <a:solidFill>
                  <a:srgbClr val="000000"/>
                </a:solidFill>
              </a:rPr>
              <a:t>El consultor del departamento puede monitorear en tiempo real el estado de avance, identificar posibles retrasos y tomar medidas para agilizar el proceso de recolección de datos.</a:t>
            </a:r>
            <a:endParaRPr lang="es-CO" sz="2000" dirty="0"/>
          </a:p>
        </p:txBody>
      </p:sp>
      <p:pic>
        <p:nvPicPr>
          <p:cNvPr id="7" name="Picture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A7918A54-7705-2922-7230-9E905492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95" y="1521674"/>
            <a:ext cx="5381881" cy="337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3ECB06-7E70-B38A-3F62-EC051AE0E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62" y="1935596"/>
            <a:ext cx="2266171" cy="3942875"/>
          </a:xfrm>
          <a:prstGeom prst="rect">
            <a:avLst/>
          </a:prstGeom>
        </p:spPr>
      </p:pic>
      <p:pic>
        <p:nvPicPr>
          <p:cNvPr id="9" name="Picture 4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F45DE91F-9D44-8246-F5AC-BCC2B1E8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95" y="4386538"/>
            <a:ext cx="6814686" cy="22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55AF86F-D980-32D8-7E01-7D6C36765FC1}"/>
              </a:ext>
            </a:extLst>
          </p:cNvPr>
          <p:cNvSpPr/>
          <p:nvPr/>
        </p:nvSpPr>
        <p:spPr>
          <a:xfrm>
            <a:off x="2901680" y="3429000"/>
            <a:ext cx="1213119" cy="5413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B0C47B1-E2C7-964B-1B9B-C433B3E314D4}"/>
              </a:ext>
            </a:extLst>
          </p:cNvPr>
          <p:cNvSpPr/>
          <p:nvPr/>
        </p:nvSpPr>
        <p:spPr>
          <a:xfrm>
            <a:off x="322361" y="4674182"/>
            <a:ext cx="1333017" cy="339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2399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712995"/>
            <a:ext cx="805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482355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2D74CFCBEDA33498BF6A130A112C08D" ma:contentTypeVersion="13" ma:contentTypeDescription="Crear nuevo documento." ma:contentTypeScope="" ma:versionID="190e5687b71c15be896e4154ca577b2c">
  <xsd:schema xmlns:xsd="http://www.w3.org/2001/XMLSchema" xmlns:xs="http://www.w3.org/2001/XMLSchema" xmlns:p="http://schemas.microsoft.com/office/2006/metadata/properties" xmlns:ns2="4efac27c-875e-4cc4-8c3b-151eed8cf757" xmlns:ns3="8d12a09d-a130-4ab0-a7c3-418c4c459965" targetNamespace="http://schemas.microsoft.com/office/2006/metadata/properties" ma:root="true" ma:fieldsID="ad4753d677320e3f5f202f5827ec677a" ns2:_="" ns3:_="">
    <xsd:import namespace="4efac27c-875e-4cc4-8c3b-151eed8cf757"/>
    <xsd:import namespace="8d12a09d-a130-4ab0-a7c3-418c4c4599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ac27c-875e-4cc4-8c3b-151eed8cf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2a09d-a130-4ab0-a7c3-418c4c4599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b553974-f830-4306-a70f-5c5c8a026f5d}" ma:internalName="TaxCatchAll" ma:showField="CatchAllData" ma:web="8d12a09d-a130-4ab0-a7c3-418c4c459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fac27c-875e-4cc4-8c3b-151eed8cf757">
      <Terms xmlns="http://schemas.microsoft.com/office/infopath/2007/PartnerControls"/>
    </lcf76f155ced4ddcb4097134ff3c332f>
    <TaxCatchAll xmlns="8d12a09d-a130-4ab0-a7c3-418c4c4599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A3DC7B-89B5-472A-B93A-5FA6FDA6C938}">
  <ds:schemaRefs>
    <ds:schemaRef ds:uri="4efac27c-875e-4cc4-8c3b-151eed8cf757"/>
    <ds:schemaRef ds:uri="8d12a09d-a130-4ab0-a7c3-418c4c4599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B42C7C-D391-4691-8746-20646D6DAEC2}">
  <ds:schemaRefs>
    <ds:schemaRef ds:uri="http://www.w3.org/XML/1998/namespace"/>
    <ds:schemaRef ds:uri="4efac27c-875e-4cc4-8c3b-151eed8cf757"/>
    <ds:schemaRef ds:uri="http://schemas.openxmlformats.org/package/2006/metadata/core-properties"/>
    <ds:schemaRef ds:uri="http://schemas.microsoft.com/office/2006/documentManagement/types"/>
    <ds:schemaRef ds:uri="8d12a09d-a130-4ab0-a7c3-418c4c459965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153</Words>
  <Application>Microsoft Office PowerPoint</Application>
  <PresentationFormat>Panorámica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</vt:lpstr>
      <vt:lpstr>Arial</vt:lpstr>
      <vt:lpstr>Nunito Sans ExtraBold</vt:lpstr>
      <vt:lpstr>Montserrat SemiBold</vt:lpstr>
      <vt:lpstr>Nunito Sans</vt:lpstr>
      <vt:lpstr>Tema de Office</vt:lpstr>
      <vt:lpstr>Presentación de PowerPoint</vt:lpstr>
      <vt:lpstr>Presentación de PowerPoint</vt:lpstr>
      <vt:lpstr>CREACIÓN USUARIO APLICATIVO WEB EVA</vt:lpstr>
      <vt:lpstr>Presentación de PowerPoint</vt:lpstr>
      <vt:lpstr>CONSULTAS EN EL APLICATIVO WEB EVA   1. Convierte y baja la información a formato Excel  2. Despliegue en pantalla por municipio de los cultivos registrados   </vt:lpstr>
      <vt:lpstr>FORMATO REPORTE DE INCONSISTENCIA</vt:lpstr>
      <vt:lpstr>SEGUIMIENTO, CONTROL DE LA COBERTURA Y DE LA RECOLECCIÓN DE DATOS 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Luz Amparo Gallego Alzate</cp:lastModifiedBy>
  <cp:revision>105</cp:revision>
  <dcterms:created xsi:type="dcterms:W3CDTF">2019-02-12T04:28:07Z</dcterms:created>
  <dcterms:modified xsi:type="dcterms:W3CDTF">2024-11-13T00:25:36Z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0x010100A2D74CFCBEDA33498BF6A130A112C08D</vt:lpwstr>
  </property>
  <property fmtid="{D5CDD505-2E9C-101B-9397-08002B2CF9AE}" pid="3" name="MediaServiceImageTags">
    <vt:lpwstr/>
  </property>
</Properties>
</file>